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6e171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86073ac9ef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6071f8471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607302d589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6077111f1f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6075123c2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86072b750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50ea10c9.png"/><Relationship Id="rId3" Type="http://schemas.openxmlformats.org/officeDocument/2006/relationships/image" Target="../media/file860736f4259f.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56d205e8.png"/><Relationship Id="rId3" Type="http://schemas.openxmlformats.org/officeDocument/2006/relationships/image" Target="../media/file86077681eed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4c69af41.png"/><Relationship Id="rId3" Type="http://schemas.openxmlformats.org/officeDocument/2006/relationships/image" Target="../media/file86072e70fb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7b95cff9.png"/><Relationship Id="rId3" Type="http://schemas.openxmlformats.org/officeDocument/2006/relationships/image" Target="../media/file8607288923d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438ec4c8.png"/><Relationship Id="rId3" Type="http://schemas.openxmlformats.org/officeDocument/2006/relationships/image" Target="../media/file86075219491e.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7a0f7aad.png"/><Relationship Id="rId3" Type="http://schemas.openxmlformats.org/officeDocument/2006/relationships/image" Target="../media/file8607e3f32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5709e848.png"/><Relationship Id="rId3" Type="http://schemas.openxmlformats.org/officeDocument/2006/relationships/image" Target="../media/file86074b70fb9c.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6076696e575.png"/><Relationship Id="rId3" Type="http://schemas.openxmlformats.org/officeDocument/2006/relationships/image" Target="../media/file86073cb298f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3981a5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76ea0c8d.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7fde39f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56b00a5d.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3f788c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337eb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6074c2ab1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49,588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121 triages made. This is an decrease of 21 triages compared to the previous day (142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08 October there were 990 triages to NHS Pathways for COVID-19, this is an average of 141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2020-10-10T00:11:09Z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